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57" r:id="rId9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94330"/>
    <a:srgbClr val="194C53"/>
    <a:srgbClr val="83BCAF"/>
    <a:srgbClr val="62B1DB"/>
    <a:srgbClr val="236673"/>
    <a:srgbClr val="F9DD29"/>
    <a:srgbClr val="C7362D"/>
    <a:srgbClr val="FD971D"/>
    <a:srgbClr val="A31F26"/>
    <a:srgbClr val="E8B0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419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Željka Knezović" userId="50b5028f-89ad-412b-b4c4-4569993e3df0" providerId="ADAL" clId="{C4A71E2D-8334-40E6-B58C-AF3C480E428B}"/>
    <pc:docChg chg="modSld">
      <pc:chgData name="Željka Knezović" userId="50b5028f-89ad-412b-b4c4-4569993e3df0" providerId="ADAL" clId="{C4A71E2D-8334-40E6-B58C-AF3C480E428B}" dt="2021-08-26T10:52:21.288" v="35" actId="20577"/>
      <pc:docMkLst>
        <pc:docMk/>
      </pc:docMkLst>
      <pc:sldChg chg="modSp mod">
        <pc:chgData name="Željka Knezović" userId="50b5028f-89ad-412b-b4c4-4569993e3df0" providerId="ADAL" clId="{C4A71E2D-8334-40E6-B58C-AF3C480E428B}" dt="2021-08-26T10:52:21.288" v="35" actId="20577"/>
        <pc:sldMkLst>
          <pc:docMk/>
          <pc:sldMk cId="1976796470" sldId="260"/>
        </pc:sldMkLst>
        <pc:spChg chg="mod">
          <ac:chgData name="Željka Knezović" userId="50b5028f-89ad-412b-b4c4-4569993e3df0" providerId="ADAL" clId="{C4A71E2D-8334-40E6-B58C-AF3C480E428B}" dt="2021-08-26T10:52:21.288" v="35" actId="20577"/>
          <ac:spMkLst>
            <pc:docMk/>
            <pc:sldMk cId="1976796470" sldId="260"/>
            <ac:spMk id="3" creationId="{4A1D4AC8-9C32-4C5A-86BB-E860ADC24644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7.svg"/><Relationship Id="rId7" Type="http://schemas.openxmlformats.org/officeDocument/2006/relationships/image" Target="../media/image11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0.png"/><Relationship Id="rId5" Type="http://schemas.openxmlformats.org/officeDocument/2006/relationships/image" Target="../media/image9.svg"/><Relationship Id="rId4" Type="http://schemas.openxmlformats.org/officeDocument/2006/relationships/image" Target="../media/image8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83BCA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59AC7F-0D89-4EC3-8047-A0F615D177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569874"/>
            <a:ext cx="9144000" cy="2387600"/>
          </a:xfrm>
        </p:spPr>
        <p:txBody>
          <a:bodyPr anchor="b">
            <a:normAutofit/>
          </a:bodyPr>
          <a:lstStyle>
            <a:lvl1pPr algn="ctr">
              <a:defRPr sz="4800" b="1">
                <a:solidFill>
                  <a:srgbClr val="C9433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B005BC-D050-4CE9-BE4E-D4127E3C06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049549"/>
            <a:ext cx="9144000" cy="1655762"/>
          </a:xfrm>
        </p:spPr>
        <p:txBody>
          <a:bodyPr/>
          <a:lstStyle>
            <a:lvl1pPr marL="0" indent="0" algn="ctr">
              <a:buNone/>
              <a:defRPr sz="2400" b="1">
                <a:solidFill>
                  <a:srgbClr val="194C53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hr-HR" dirty="0"/>
          </a:p>
        </p:txBody>
      </p:sp>
      <p:pic>
        <p:nvPicPr>
          <p:cNvPr id="7" name="Picture 6" descr="White text on a black background&#10;&#10;Description automatically generated">
            <a:extLst>
              <a:ext uri="{FF2B5EF4-FFF2-40B4-BE49-F238E27FC236}">
                <a16:creationId xmlns:a16="http://schemas.microsoft.com/office/drawing/2014/main" id="{3B861150-7C06-4D22-B25D-38AC3F44C4F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4147" y="5999321"/>
            <a:ext cx="2023705" cy="463258"/>
          </a:xfrm>
          <a:prstGeom prst="rect">
            <a:avLst/>
          </a:prstGeom>
        </p:spPr>
      </p:pic>
      <p:pic>
        <p:nvPicPr>
          <p:cNvPr id="40" name="Picture 39" descr="A picture containing logo&#10;&#10;Description automatically generated">
            <a:extLst>
              <a:ext uri="{FF2B5EF4-FFF2-40B4-BE49-F238E27FC236}">
                <a16:creationId xmlns:a16="http://schemas.microsoft.com/office/drawing/2014/main" id="{33826508-1E43-479E-B97E-9204AE9EDE5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1349" y="395421"/>
            <a:ext cx="3469302" cy="3254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1973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DFD4C8F5-09D9-4B02-9C79-D5D2B5D0EF86}"/>
              </a:ext>
            </a:extLst>
          </p:cNvPr>
          <p:cNvSpPr/>
          <p:nvPr userDrawn="1"/>
        </p:nvSpPr>
        <p:spPr>
          <a:xfrm>
            <a:off x="0" y="6298250"/>
            <a:ext cx="12192000" cy="568295"/>
          </a:xfrm>
          <a:prstGeom prst="rect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964F162-42B2-461E-A49E-0D15DECF276E}"/>
              </a:ext>
            </a:extLst>
          </p:cNvPr>
          <p:cNvSpPr/>
          <p:nvPr userDrawn="1"/>
        </p:nvSpPr>
        <p:spPr>
          <a:xfrm>
            <a:off x="0" y="1"/>
            <a:ext cx="12192000" cy="1333144"/>
          </a:xfrm>
          <a:prstGeom prst="rect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08CB76-5C0B-4B4A-9A53-53E8C7EEC2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94348"/>
            <a:ext cx="10515600" cy="968019"/>
          </a:xfrm>
        </p:spPr>
        <p:txBody>
          <a:bodyPr/>
          <a:lstStyle>
            <a:lvl1pPr algn="ctr">
              <a:defRPr b="1">
                <a:solidFill>
                  <a:srgbClr val="194C5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54D1EA-110B-46E9-BAA9-D88F82481B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613039"/>
            <a:ext cx="10515600" cy="4351338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09911F4F-9520-46F0-B762-78B8D7E3A49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31656" y="221390"/>
            <a:ext cx="915983" cy="826929"/>
          </a:xfrm>
          <a:prstGeom prst="rect">
            <a:avLst/>
          </a:prstGeom>
        </p:spPr>
      </p:pic>
      <p:pic>
        <p:nvPicPr>
          <p:cNvPr id="20" name="Picture 19" descr="A picture containing logo&#10;&#10;Description automatically generated">
            <a:extLst>
              <a:ext uri="{FF2B5EF4-FFF2-40B4-BE49-F238E27FC236}">
                <a16:creationId xmlns:a16="http://schemas.microsoft.com/office/drawing/2014/main" id="{C93DC43F-76DB-415C-924E-31B1F426215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151"/>
          <a:stretch/>
        </p:blipFill>
        <p:spPr>
          <a:xfrm>
            <a:off x="4947959" y="6415099"/>
            <a:ext cx="2296080" cy="405956"/>
          </a:xfrm>
          <a:prstGeom prst="rect">
            <a:avLst/>
          </a:prstGeom>
        </p:spPr>
      </p:pic>
      <p:pic>
        <p:nvPicPr>
          <p:cNvPr id="21" name="Picture 20" descr="A picture containing logo&#10;&#10;Description automatically generated">
            <a:extLst>
              <a:ext uri="{FF2B5EF4-FFF2-40B4-BE49-F238E27FC236}">
                <a16:creationId xmlns:a16="http://schemas.microsoft.com/office/drawing/2014/main" id="{3CF05EC2-493C-4151-9C46-7F62A7AD908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97" r="10997" b="18769"/>
          <a:stretch/>
        </p:blipFill>
        <p:spPr>
          <a:xfrm>
            <a:off x="11164200" y="246030"/>
            <a:ext cx="796142" cy="777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40294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54B922-6A14-4BA9-BA65-3B4BD9B843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95058" y="1613039"/>
            <a:ext cx="5181600" cy="4351338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51054D-D827-441C-A41C-C6D81CE9D5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05486" y="1609864"/>
            <a:ext cx="5181600" cy="4351338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864775F-413E-46CD-AFED-16288F6C6CD5}"/>
              </a:ext>
            </a:extLst>
          </p:cNvPr>
          <p:cNvSpPr/>
          <p:nvPr userDrawn="1"/>
        </p:nvSpPr>
        <p:spPr>
          <a:xfrm>
            <a:off x="0" y="6298250"/>
            <a:ext cx="12192000" cy="568295"/>
          </a:xfrm>
          <a:prstGeom prst="rect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5930ADA-BE8A-4F8C-9BED-29DB2E1EF69E}"/>
              </a:ext>
            </a:extLst>
          </p:cNvPr>
          <p:cNvSpPr/>
          <p:nvPr userDrawn="1"/>
        </p:nvSpPr>
        <p:spPr>
          <a:xfrm>
            <a:off x="0" y="1"/>
            <a:ext cx="12192000" cy="1333144"/>
          </a:xfrm>
          <a:prstGeom prst="rect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>
              <a:solidFill>
                <a:srgbClr val="194C53"/>
              </a:solidFill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66B90DB7-04E3-43D3-9352-1D52114D3E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94348"/>
            <a:ext cx="10515600" cy="968019"/>
          </a:xfrm>
        </p:spPr>
        <p:txBody>
          <a:bodyPr/>
          <a:lstStyle>
            <a:lvl1pPr algn="ctr">
              <a:defRPr b="1">
                <a:solidFill>
                  <a:srgbClr val="194C5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CC667D7-61AB-449C-93F7-3005CD7C734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31656" y="221390"/>
            <a:ext cx="915983" cy="826929"/>
          </a:xfrm>
          <a:prstGeom prst="rect">
            <a:avLst/>
          </a:prstGeom>
        </p:spPr>
      </p:pic>
      <p:pic>
        <p:nvPicPr>
          <p:cNvPr id="21" name="Picture 20" descr="A picture containing logo&#10;&#10;Description automatically generated">
            <a:extLst>
              <a:ext uri="{FF2B5EF4-FFF2-40B4-BE49-F238E27FC236}">
                <a16:creationId xmlns:a16="http://schemas.microsoft.com/office/drawing/2014/main" id="{5FEEC10A-A44E-442C-BE18-BB62FE0D12B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151"/>
          <a:stretch/>
        </p:blipFill>
        <p:spPr>
          <a:xfrm>
            <a:off x="4947959" y="6415099"/>
            <a:ext cx="2296080" cy="405956"/>
          </a:xfrm>
          <a:prstGeom prst="rect">
            <a:avLst/>
          </a:prstGeom>
        </p:spPr>
      </p:pic>
      <p:pic>
        <p:nvPicPr>
          <p:cNvPr id="23" name="Picture 22" descr="A picture containing logo&#10;&#10;Description automatically generated">
            <a:extLst>
              <a:ext uri="{FF2B5EF4-FFF2-40B4-BE49-F238E27FC236}">
                <a16:creationId xmlns:a16="http://schemas.microsoft.com/office/drawing/2014/main" id="{921CC595-F951-4870-AFCC-BBD4353F6D6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97" r="10997" b="18769"/>
          <a:stretch/>
        </p:blipFill>
        <p:spPr>
          <a:xfrm>
            <a:off x="11164200" y="246030"/>
            <a:ext cx="796142" cy="777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0673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988E5A-D5D1-4AF8-8DF8-B258B082F9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839" y="365125"/>
            <a:ext cx="5489961" cy="1325563"/>
          </a:xfrm>
        </p:spPr>
        <p:txBody>
          <a:bodyPr>
            <a:normAutofit/>
          </a:bodyPr>
          <a:lstStyle>
            <a:lvl1pPr>
              <a:defRPr sz="4400" b="1">
                <a:solidFill>
                  <a:srgbClr val="C9433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54B922-6A14-4BA9-BA65-3B4BD9B843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9839" y="1825625"/>
            <a:ext cx="5489961" cy="4667250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B5AD86D-D67B-428C-8530-EAB49A85C07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5183"/>
          <a:stretch/>
        </p:blipFill>
        <p:spPr>
          <a:xfrm>
            <a:off x="6347686" y="0"/>
            <a:ext cx="584273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5144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29F2B362-44CC-4A10-A1CB-8EB27FCAF6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399308"/>
            <a:ext cx="5489961" cy="1325563"/>
          </a:xfrm>
        </p:spPr>
        <p:txBody>
          <a:bodyPr>
            <a:normAutofit/>
          </a:bodyPr>
          <a:lstStyle>
            <a:lvl1pPr>
              <a:defRPr sz="4400" b="1">
                <a:solidFill>
                  <a:srgbClr val="C9433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24EB2D8-8A76-4C70-ADE6-DB8FF5593C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0" y="1859808"/>
            <a:ext cx="5489961" cy="4667250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E20443D-355D-43FB-88F4-98A75E8BA10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2935" r="5333"/>
          <a:stretch/>
        </p:blipFill>
        <p:spPr>
          <a:xfrm>
            <a:off x="7" y="0"/>
            <a:ext cx="565265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0045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Triangle 4">
            <a:extLst>
              <a:ext uri="{FF2B5EF4-FFF2-40B4-BE49-F238E27FC236}">
                <a16:creationId xmlns:a16="http://schemas.microsoft.com/office/drawing/2014/main" id="{84C14A20-D749-46B5-8E85-47946CE3DADC}"/>
              </a:ext>
            </a:extLst>
          </p:cNvPr>
          <p:cNvSpPr/>
          <p:nvPr userDrawn="1"/>
        </p:nvSpPr>
        <p:spPr>
          <a:xfrm>
            <a:off x="0" y="5469308"/>
            <a:ext cx="4136164" cy="1388692"/>
          </a:xfrm>
          <a:prstGeom prst="rtTriangle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6" name="Right Triangle 5">
            <a:extLst>
              <a:ext uri="{FF2B5EF4-FFF2-40B4-BE49-F238E27FC236}">
                <a16:creationId xmlns:a16="http://schemas.microsoft.com/office/drawing/2014/main" id="{F773CEBF-7EFA-4F12-BAFB-48258ABE6B66}"/>
              </a:ext>
            </a:extLst>
          </p:cNvPr>
          <p:cNvSpPr/>
          <p:nvPr userDrawn="1"/>
        </p:nvSpPr>
        <p:spPr>
          <a:xfrm flipH="1" flipV="1">
            <a:off x="8055836" y="0"/>
            <a:ext cx="4136164" cy="1388692"/>
          </a:xfrm>
          <a:prstGeom prst="rtTriangle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pic>
        <p:nvPicPr>
          <p:cNvPr id="10" name="Graphic 9" descr="A lightbulb">
            <a:extLst>
              <a:ext uri="{FF2B5EF4-FFF2-40B4-BE49-F238E27FC236}">
                <a16:creationId xmlns:a16="http://schemas.microsoft.com/office/drawing/2014/main" id="{FE8F91C1-6ED1-4F43-993C-03D061C256B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283435" y="3923229"/>
            <a:ext cx="2599346" cy="2599346"/>
          </a:xfrm>
          <a:prstGeom prst="rect">
            <a:avLst/>
          </a:prstGeom>
        </p:spPr>
      </p:pic>
      <p:pic>
        <p:nvPicPr>
          <p:cNvPr id="15" name="Graphic 14" descr="A flying paper airplane">
            <a:extLst>
              <a:ext uri="{FF2B5EF4-FFF2-40B4-BE49-F238E27FC236}">
                <a16:creationId xmlns:a16="http://schemas.microsoft.com/office/drawing/2014/main" id="{067144DD-24C9-40C9-B3A7-B429C6899FC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H="1">
            <a:off x="10599372" y="5486400"/>
            <a:ext cx="1705599" cy="1705599"/>
          </a:xfrm>
          <a:prstGeom prst="rect">
            <a:avLst/>
          </a:prstGeom>
        </p:spPr>
      </p:pic>
      <p:pic>
        <p:nvPicPr>
          <p:cNvPr id="17" name="Graphic 16" descr="A puzzle">
            <a:extLst>
              <a:ext uri="{FF2B5EF4-FFF2-40B4-BE49-F238E27FC236}">
                <a16:creationId xmlns:a16="http://schemas.microsoft.com/office/drawing/2014/main" id="{B47E1F10-AD2A-4DDF-A1D3-23F4D7E4591F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flipH="1">
            <a:off x="10841505" y="-164500"/>
            <a:ext cx="1463466" cy="1463466"/>
          </a:xfrm>
          <a:prstGeom prst="rect">
            <a:avLst/>
          </a:prstGeom>
        </p:spPr>
      </p:pic>
      <p:pic>
        <p:nvPicPr>
          <p:cNvPr id="11" name="Picture 10" descr="A picture containing logo&#10;&#10;Description automatically generated">
            <a:extLst>
              <a:ext uri="{FF2B5EF4-FFF2-40B4-BE49-F238E27FC236}">
                <a16:creationId xmlns:a16="http://schemas.microsoft.com/office/drawing/2014/main" id="{184E1C7A-28DD-4215-92CC-147E201C1B2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151"/>
          <a:stretch/>
        </p:blipFill>
        <p:spPr>
          <a:xfrm>
            <a:off x="135814" y="6394615"/>
            <a:ext cx="2296080" cy="405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1156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701F7D9-1E6D-443B-BBAD-74829EF9F0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1B2224-4F6D-4F6F-9619-56901EC080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C0418D-CC3F-4380-A5BA-1B710A44ED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7F35C4-785B-4E8F-B967-73CDC8F2C47E}" type="datetimeFigureOut">
              <a:rPr lang="hr-HR" smtClean="0"/>
              <a:t>26.8.2021.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718E6D-3E49-45A1-B939-5076E43C4A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7FAD8A-BC21-408C-B98C-83E76FF6B9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738CCF-E6C8-42FE-A8AF-DA9F41004FE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72866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6" r:id="rId4"/>
    <p:sldLayoutId id="2147483657" r:id="rId5"/>
    <p:sldLayoutId id="2147483655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hyperlink" Target="https://www.youtube.com/watch?app=desktop&amp;v=RPuCQPtWSc0&amp;feature=youtu.be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EC88B-6EA3-40F9-85F1-466062562B8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/>
              <a:t>INFORMATIKA – uvodni sat</a:t>
            </a:r>
          </a:p>
        </p:txBody>
      </p:sp>
    </p:spTree>
    <p:extLst>
      <p:ext uri="{BB962C8B-B14F-4D97-AF65-F5344CB8AC3E}">
        <p14:creationId xmlns:p14="http://schemas.microsoft.com/office/powerpoint/2010/main" val="6682574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Za početak…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39AB25BC-0154-4E7D-BB06-951CF642B8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224" y="2749508"/>
            <a:ext cx="6865290" cy="2371132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hr-HR" dirty="0"/>
              <a:t>  razmještaj učenika na računala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hr-HR" dirty="0"/>
              <a:t>  kriteriji ocjenjivanja - kategorije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hr-HR" dirty="0"/>
              <a:t>  pravila ponašanja u informatičkoj učionici </a:t>
            </a:r>
          </a:p>
          <a:p>
            <a:pPr marL="0" indent="0">
              <a:buNone/>
            </a:pPr>
            <a:endParaRPr lang="hr-HR" dirty="0"/>
          </a:p>
          <a:p>
            <a:endParaRPr lang="hr-HR" dirty="0"/>
          </a:p>
        </p:txBody>
      </p:sp>
      <p:pic>
        <p:nvPicPr>
          <p:cNvPr id="2" name="Slika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05935" y="2749508"/>
            <a:ext cx="3182089" cy="2263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8174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47DF983-EDCA-4F49-B1C4-50E77FE8F0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Pribor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3ACBF79F-F14C-41A4-8BED-E282872B6F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1445" y="2187804"/>
            <a:ext cx="8645435" cy="2292755"/>
          </a:xfrm>
        </p:spPr>
        <p:txBody>
          <a:bodyPr>
            <a:noAutofit/>
          </a:bodyPr>
          <a:lstStyle/>
          <a:p>
            <a:pPr lvl="1">
              <a:buFont typeface="Wingdings" panose="05000000000000000000" pitchFamily="2" charset="2"/>
              <a:buChar char="ü"/>
            </a:pPr>
            <a:r>
              <a:rPr lang="hr-HR" sz="2800" dirty="0"/>
              <a:t>  udžbenik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hr-HR" sz="2800" dirty="0"/>
              <a:t>  radnu bilježnicu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hr-HR" sz="2800" dirty="0"/>
              <a:t>  bilježnica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hr-HR" sz="2800" dirty="0"/>
              <a:t>  pribor za pisanje i brisanje </a:t>
            </a:r>
            <a:r>
              <a:rPr lang="hr-HR" sz="2800" dirty="0">
                <a:sym typeface="Wingdings" panose="05000000000000000000" pitchFamily="2" charset="2"/>
              </a:rPr>
              <a:t> </a:t>
            </a:r>
            <a:endParaRPr lang="hr-HR" sz="28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pl-PL" sz="2800" dirty="0"/>
              <a:t>  po želji - USB memorijski štapić za pohranu</a:t>
            </a:r>
            <a:endParaRPr lang="hr-HR" sz="2800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62974" y="1953056"/>
            <a:ext cx="2790825" cy="2762250"/>
          </a:xfrm>
          <a:prstGeom prst="rect">
            <a:avLst/>
          </a:prstGeom>
        </p:spPr>
      </p:pic>
      <p:pic>
        <p:nvPicPr>
          <p:cNvPr id="5" name="Slika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00749" y="4715306"/>
            <a:ext cx="5353050" cy="1104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83881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9C380C4-E611-40DB-8898-9E03BF4426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AAI identitet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4A1D4AC8-9C32-4C5A-86BB-E860ADC246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2279244"/>
            <a:ext cx="4804955" cy="180943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dirty="0"/>
              <a:t>Na satu informatike trebaš </a:t>
            </a:r>
            <a:r>
              <a:rPr lang="hr-HR"/>
              <a:t>znati svoje korisničko </a:t>
            </a:r>
            <a:r>
              <a:rPr lang="hr-HR" dirty="0"/>
              <a:t>ime i lozinku (kao za pristup e-Dnevniku) za pristup edukativnim sadržajima</a:t>
            </a: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31713" y="3748359"/>
            <a:ext cx="4112065" cy="1529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67964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387E916-1F2D-4D7A-A940-5DF3398778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Kontakt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7CFBE8AA-06B6-4DA3-985E-4E67555F9E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730604"/>
            <a:ext cx="10983687" cy="2423385"/>
          </a:xfrm>
        </p:spPr>
        <p:txBody>
          <a:bodyPr>
            <a:normAutofit/>
          </a:bodyPr>
          <a:lstStyle/>
          <a:p>
            <a:r>
              <a:rPr lang="hr-HR" dirty="0"/>
              <a:t>sve što nisam razumio/razumjela na satu pitat ću ODMAH za vrijeme sata ili na početku sljedećeg sata.</a:t>
            </a:r>
          </a:p>
          <a:p>
            <a:r>
              <a:rPr lang="hr-HR" dirty="0"/>
              <a:t>sva pitanja koja imam mogu postaviti na adresu e-pošte svojeg učitelja/učiteljice: </a:t>
            </a:r>
          </a:p>
          <a:p>
            <a:r>
              <a:rPr lang="hr-HR" dirty="0">
                <a:solidFill>
                  <a:srgbClr val="FF0000"/>
                </a:solidFill>
              </a:rPr>
              <a:t>……………..@skole.hr</a:t>
            </a:r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330576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F4D9248-4544-46CA-930F-32C7ADAF00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Film - Budimo zdravi</a:t>
            </a:r>
          </a:p>
        </p:txBody>
      </p:sp>
      <p:pic>
        <p:nvPicPr>
          <p:cNvPr id="4" name="Slika 3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85753" y="1898060"/>
            <a:ext cx="7429500" cy="3819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99815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AC825F5-3133-4575-B440-FF4C6482A1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Nastavne cjeline u 7. razredu </a:t>
            </a:r>
          </a:p>
        </p:txBody>
      </p:sp>
      <p:sp>
        <p:nvSpPr>
          <p:cNvPr id="4" name="Rezervirano mjesto sadržaja 2">
            <a:extLst>
              <a:ext uri="{FF2B5EF4-FFF2-40B4-BE49-F238E27FC236}">
                <a16:creationId xmlns:a16="http://schemas.microsoft.com/office/drawing/2014/main" id="{057B6EB0-59B2-44CF-A868-4E7188A2DA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6983" y="2502627"/>
            <a:ext cx="10755086" cy="3394472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hr-HR" sz="2600" dirty="0"/>
              <a:t>  Internet – život na mreži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hr-HR" sz="2600" dirty="0"/>
              <a:t>  Proračunske tablice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hr-HR" sz="2600" dirty="0"/>
              <a:t>  Računalno razmišljanje i programiranje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hr-HR" sz="2600" dirty="0"/>
              <a:t>  Višemedijska posla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hr-HR" sz="2600" dirty="0"/>
              <a:t>  Predstavi se i prezentiraj</a:t>
            </a:r>
          </a:p>
          <a:p>
            <a:endParaRPr lang="hr-HR" dirty="0"/>
          </a:p>
        </p:txBody>
      </p:sp>
      <p:sp>
        <p:nvSpPr>
          <p:cNvPr id="5" name="Rezervirano mjesto sadržaja 2">
            <a:extLst>
              <a:ext uri="{FF2B5EF4-FFF2-40B4-BE49-F238E27FC236}">
                <a16:creationId xmlns:a16="http://schemas.microsoft.com/office/drawing/2014/main" id="{057B6EB0-59B2-44CF-A868-4E7188A2DA11}"/>
              </a:ext>
            </a:extLst>
          </p:cNvPr>
          <p:cNvSpPr txBox="1">
            <a:spLocks/>
          </p:cNvSpPr>
          <p:nvPr/>
        </p:nvSpPr>
        <p:spPr>
          <a:xfrm>
            <a:off x="896983" y="1701439"/>
            <a:ext cx="8229600" cy="5845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rgbClr val="005E6A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005E6A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005E6A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5E6A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05E6A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hr-HR" dirty="0"/>
              <a:t>Nastavne cjeline u 7. razredu 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0412721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28389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</Words>
  <Application>Microsoft Office PowerPoint</Application>
  <PresentationFormat>Široki zaslon</PresentationFormat>
  <Paragraphs>25</Paragraphs>
  <Slides>8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4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Wingdings</vt:lpstr>
      <vt:lpstr>Office Theme</vt:lpstr>
      <vt:lpstr>INFORMATIKA – uvodni sat</vt:lpstr>
      <vt:lpstr>Za početak…</vt:lpstr>
      <vt:lpstr>Pribor</vt:lpstr>
      <vt:lpstr>AAI identitet</vt:lpstr>
      <vt:lpstr>Kontakt</vt:lpstr>
      <vt:lpstr>Film - Budimo zdravi</vt:lpstr>
      <vt:lpstr>Nastavne cjeline u 7. razredu 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Željka Knezović</dc:creator>
  <cp:lastModifiedBy>Željka Knezović</cp:lastModifiedBy>
  <cp:revision>15</cp:revision>
  <dcterms:created xsi:type="dcterms:W3CDTF">2021-04-08T02:08:44Z</dcterms:created>
  <dcterms:modified xsi:type="dcterms:W3CDTF">2021-08-26T10:52:24Z</dcterms:modified>
</cp:coreProperties>
</file>